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1" r:id="rId5"/>
    <p:sldId id="264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348" y="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9798A2-0644-9435-7FEC-0042998E0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025DBB0-F7BA-30FC-1845-3628DE615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8BEA24-B84F-D5F5-61F9-B0444B000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FFCA95-8C8F-D1BE-313B-895011CC9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174744-8F02-F0FB-1957-2EB796CDD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110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E4F15-8219-1F99-D21A-F557032BC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4FA774-D25D-4A90-A9F6-EDBEA10F5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7A7D22-065B-0C8C-2C2E-8263A5C09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DCF70A-5A3F-4BB1-1743-78B14BC25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418965-2D69-F269-CD3D-F5EF6E2BA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475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26759A9-7360-2F1E-C7ED-23331AD452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524384-A972-2738-9B67-A601FECD0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E7EC80-E965-F663-AFA1-0FF93D01A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08EFC1-FB4F-AF96-D4B3-F369E7470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4EFF29-7179-2A3D-E61F-15ECCEF0B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909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BFA7C-81A0-6BF0-D304-DD6447CB9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6E4554-5F77-0A8B-295D-00EF407B6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E239A-0A3D-C0E1-8A3E-18BE0B653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BBF0B4-31B0-2103-649F-6C83AD8EF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DA7DC2-F8A3-78F8-9045-EF2D6CAD3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91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EE8EF4-7024-D126-C819-0DDCF0070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43C11D-7B64-E75E-EB05-A01AF112E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1BBDE4-FF27-4B79-BB36-83EF8B353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A5F8AE-5C63-4222-1F24-100E93723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398FC9-9C57-85D6-4A5B-A29C4B465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531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CE5C6A-7FE0-30C7-2DCE-271DB82A4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2C7992-9F55-F5C8-11F1-0513B854B5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7CB835-DCCE-5483-3F58-25D4B3649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F22B21-BC8E-4C7D-FEAA-B45D1B063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63B028-B211-BF63-EA40-041532569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EB8277-3E69-D598-044E-815ABAB50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61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A5553-944D-6B58-C8BE-18CE9B026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D053A4-6790-5B45-C6E3-FD0A27B57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D4F90-B65E-53CC-0E58-F53B21241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2307F3-59E4-4C4D-B486-4ABD7C289D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A10029-8B26-7671-3578-09007302C4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E534B5-FF79-2B79-ED27-084D6AF15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AF1CFC-EC27-3ED8-E5E9-ACFF7BE18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6E0B78-803E-6530-27FE-68E8B0532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736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AB2D13-7DA1-8C8F-9F2B-9D0887139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22419D-9B52-1C0D-0C44-15A2A5505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890822-49E2-05CC-C0AC-BFD5E19EC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7FA5F7-3745-AD23-3E2B-C574AD9DD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44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9F5852-5077-C029-A6D0-C828F5CCB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224CFD-F94F-AC0B-69CA-6AA3810A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2E44648-01EE-6D66-9269-665FC175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68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51C86-0BB8-F70B-2576-E5306BD54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8630E6-57A2-978A-F78E-E59B238DF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712B7B-526F-199D-6A88-B35DE4C3E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EA72FB-D48A-27F4-B1FD-53376BDA4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4EB15-0645-E61B-EA10-DB4B2AF0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880218-F496-6763-C186-92204907C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823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E609B-A585-E385-62C4-244A647B1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FA5AEB-9A23-A290-21B2-AA9849C5A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7A675D-9A33-9150-670E-26A140CC5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6DB52F-CECE-89A8-4E94-CB8155CD6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D8AF11-2841-0E27-778E-579E3506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BAC92B-2FDA-3D87-4720-5FABC25C8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8B043C-5E65-B08A-8BD4-9F6C5AD98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AB2EAC-BC53-2F28-E198-88BF492E9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4D36A7-F72B-9AE2-6736-740FF2A9D3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EC2DE-1872-42DF-9B28-1E67E23D582D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0EBEA6-7841-3168-C4A7-8E6706ABFB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1B24D1-8C8E-D398-6197-E1D84F1FB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D97CB-4768-4122-9EDD-E30A90E4A3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6350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D9AAB-4D5E-BBA5-8E81-05317E9216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 2</a:t>
            </a:r>
            <a:r>
              <a:rPr lang="ko-KR" altLang="en-US" dirty="0"/>
              <a:t>차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37FA15-9DEB-3AA3-42AE-FA63DA4CA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36754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sz="3200" dirty="0"/>
              <a:t>2019182025 – </a:t>
            </a:r>
            <a:r>
              <a:rPr lang="ko-KR" altLang="en-US" sz="3200" dirty="0" err="1"/>
              <a:t>원정우</a:t>
            </a:r>
            <a:endParaRPr lang="en-US" altLang="ko-KR" sz="3200" dirty="0"/>
          </a:p>
          <a:p>
            <a:endParaRPr lang="en-US" altLang="ko-KR" dirty="0"/>
          </a:p>
          <a:p>
            <a:pPr algn="r"/>
            <a:r>
              <a:rPr lang="en-US" altLang="ko-KR" sz="1900" dirty="0"/>
              <a:t>2023</a:t>
            </a:r>
            <a:r>
              <a:rPr lang="ko-KR" altLang="en-US" sz="1900" dirty="0"/>
              <a:t> </a:t>
            </a:r>
            <a:r>
              <a:rPr lang="en-US" altLang="ko-KR" sz="1900" dirty="0"/>
              <a:t>–</a:t>
            </a:r>
            <a:r>
              <a:rPr lang="ko-KR" altLang="en-US" sz="1900" dirty="0"/>
              <a:t> </a:t>
            </a:r>
            <a:r>
              <a:rPr lang="en-US" altLang="ko-KR" sz="1900" dirty="0"/>
              <a:t>2</a:t>
            </a:r>
            <a:r>
              <a:rPr lang="ko-KR" altLang="en-US" sz="1900" dirty="0"/>
              <a:t>학기</a:t>
            </a:r>
            <a:endParaRPr lang="en-US" altLang="ko-KR" sz="1900" dirty="0"/>
          </a:p>
          <a:p>
            <a:pPr algn="r"/>
            <a:r>
              <a:rPr lang="en-US" altLang="ko-KR" sz="1900" dirty="0"/>
              <a:t>(2D</a:t>
            </a:r>
            <a:r>
              <a:rPr lang="ko-KR" altLang="en-US" sz="1900" dirty="0"/>
              <a:t>게임프로그래밍 </a:t>
            </a:r>
            <a:r>
              <a:rPr lang="en-US" altLang="ko-KR" sz="1900" dirty="0"/>
              <a:t>02</a:t>
            </a:r>
            <a:r>
              <a:rPr lang="ko-KR" altLang="en-US" sz="1900" dirty="0"/>
              <a:t>반</a:t>
            </a:r>
            <a:r>
              <a:rPr lang="en-US" altLang="ko-KR" sz="1900" dirty="0"/>
              <a:t>)</a:t>
            </a:r>
            <a:endParaRPr lang="ko-KR" altLang="en-US" sz="1900" dirty="0"/>
          </a:p>
        </p:txBody>
      </p:sp>
    </p:spTree>
    <p:extLst>
      <p:ext uri="{BB962C8B-B14F-4D97-AF65-F5344CB8AC3E}">
        <p14:creationId xmlns:p14="http://schemas.microsoft.com/office/powerpoint/2010/main" val="3192265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스크린샷, 텍스트, 도표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72B58EDA-96F2-566A-01E6-50288056A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1702"/>
            <a:ext cx="12192000" cy="587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715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A00C4F0B-4B11-3736-23A5-E5960D77A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2247"/>
            <a:ext cx="10515600" cy="1325563"/>
          </a:xfrm>
        </p:spPr>
        <p:txBody>
          <a:bodyPr/>
          <a:lstStyle/>
          <a:p>
            <a:r>
              <a:rPr lang="ko-KR" altLang="en-US" dirty="0"/>
              <a:t>프로젝트 개발 진행 상황 </a:t>
            </a:r>
            <a:r>
              <a:rPr lang="en-US" altLang="ko-KR" dirty="0"/>
              <a:t>– </a:t>
            </a:r>
            <a:r>
              <a:rPr lang="ko-KR" altLang="en-US" dirty="0"/>
              <a:t>평균 </a:t>
            </a:r>
            <a:r>
              <a:rPr lang="en-US" altLang="ko-KR" dirty="0"/>
              <a:t>80%</a:t>
            </a:r>
            <a:endParaRPr lang="ko-KR" altLang="en-US" dirty="0"/>
          </a:p>
        </p:txBody>
      </p:sp>
      <p:graphicFrame>
        <p:nvGraphicFramePr>
          <p:cNvPr id="12" name="내용 개체 틀 5">
            <a:extLst>
              <a:ext uri="{FF2B5EF4-FFF2-40B4-BE49-F238E27FC236}">
                <a16:creationId xmlns:a16="http://schemas.microsoft.com/office/drawing/2014/main" id="{7839EC07-77D5-83C5-B3D7-BA6CA7F00D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689347"/>
              </p:ext>
            </p:extLst>
          </p:nvPr>
        </p:nvGraphicFramePr>
        <p:xfrm>
          <a:off x="489284" y="871219"/>
          <a:ext cx="11369039" cy="57751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4860">
                  <a:extLst>
                    <a:ext uri="{9D8B030D-6E8A-4147-A177-3AD203B41FA5}">
                      <a16:colId xmlns:a16="http://schemas.microsoft.com/office/drawing/2014/main" val="2960789224"/>
                    </a:ext>
                  </a:extLst>
                </a:gridCol>
                <a:gridCol w="4718693">
                  <a:extLst>
                    <a:ext uri="{9D8B030D-6E8A-4147-A177-3AD203B41FA5}">
                      <a16:colId xmlns:a16="http://schemas.microsoft.com/office/drawing/2014/main" val="237509452"/>
                    </a:ext>
                  </a:extLst>
                </a:gridCol>
                <a:gridCol w="3804714">
                  <a:extLst>
                    <a:ext uri="{9D8B030D-6E8A-4147-A177-3AD203B41FA5}">
                      <a16:colId xmlns:a16="http://schemas.microsoft.com/office/drawing/2014/main" val="41444654"/>
                    </a:ext>
                  </a:extLst>
                </a:gridCol>
                <a:gridCol w="1420772">
                  <a:extLst>
                    <a:ext uri="{9D8B030D-6E8A-4147-A177-3AD203B41FA5}">
                      <a16:colId xmlns:a16="http://schemas.microsoft.com/office/drawing/2014/main" val="3796630555"/>
                    </a:ext>
                  </a:extLst>
                </a:gridCol>
              </a:tblGrid>
              <a:tr h="3794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진행률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653983"/>
                  </a:ext>
                </a:extLst>
              </a:tr>
              <a:tr h="5938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400" dirty="0"/>
                        <a:t>리소스 수집</a:t>
                      </a:r>
                      <a:endParaRPr lang="en-US" altLang="ko-KR" sz="14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400" dirty="0"/>
                        <a:t>사운드 수집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리소스 수집 미완료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시작화면</a:t>
                      </a:r>
                      <a:r>
                        <a:rPr lang="en-US" altLang="ko-KR" sz="1400" dirty="0"/>
                        <a:t>, UI)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사운드 수집 완료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3200" dirty="0"/>
                        <a:t>70%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443156"/>
                  </a:ext>
                </a:extLst>
              </a:tr>
              <a:tr h="8186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캐릭터 이동 개발</a:t>
                      </a:r>
                      <a:endParaRPr lang="en-US" altLang="ko-KR" sz="14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캐릭터 패시브 개발</a:t>
                      </a:r>
                      <a:endParaRPr lang="en-US" altLang="ko-KR" sz="14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캐릭터의 체력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경험치 개발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캐릭터 이동 개발</a:t>
                      </a:r>
                      <a:endParaRPr lang="en-US" altLang="ko-KR" sz="14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캐릭터 체력 개발</a:t>
                      </a:r>
                      <a:endParaRPr lang="en-US" altLang="ko-KR" sz="14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캐릭터 패시브 개발</a:t>
                      </a:r>
                      <a:endParaRPr lang="en-US" altLang="ko-KR" sz="14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캐릭터 경험치 개발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3200" dirty="0"/>
                        <a:t>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927304"/>
                  </a:ext>
                </a:extLst>
              </a:tr>
              <a:tr h="6442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몬스터 이동 구현</a:t>
                      </a:r>
                      <a:r>
                        <a:rPr lang="en-US" altLang="ko-KR" sz="1400" dirty="0"/>
                        <a:t>( </a:t>
                      </a:r>
                      <a:r>
                        <a:rPr lang="ko-KR" altLang="en-US" sz="1400" dirty="0"/>
                        <a:t>캐릭터 유도기능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일정 시간마다 생성되는 기능 개발</a:t>
                      </a:r>
                      <a:endParaRPr lang="en-US" altLang="ko-KR" sz="14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몬스터 사망 개발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몬스터 이동구현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캐릭터 유도 기능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일정 시간마다 생성되는 기능 개발</a:t>
                      </a:r>
                      <a:endParaRPr lang="en-US" altLang="ko-KR" sz="14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400" dirty="0"/>
                        <a:t>몬스터 피격판정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사망 개발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32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769307"/>
                  </a:ext>
                </a:extLst>
              </a:tr>
              <a:tr h="3821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/>
                        <a:t>타격 스킬들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몬스터 처치 시 경험치 획득 개발</a:t>
                      </a:r>
                      <a:endParaRPr lang="en-US" altLang="ko-KR" sz="14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 err="1"/>
                        <a:t>공격시</a:t>
                      </a:r>
                      <a:r>
                        <a:rPr lang="ko-KR" altLang="en-US" sz="1400" dirty="0"/>
                        <a:t> 데미지 개발</a:t>
                      </a:r>
                      <a:endParaRPr lang="en-US" altLang="ko-KR" sz="14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/>
                        <a:t>몬스터 공격 개발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 err="1"/>
                        <a:t>공격스킬</a:t>
                      </a:r>
                      <a:r>
                        <a:rPr lang="ko-KR" altLang="en-US" sz="1400" dirty="0"/>
                        <a:t> 화살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검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마법 공격 판정 </a:t>
                      </a:r>
                      <a:r>
                        <a:rPr lang="ko-KR" altLang="en-US" sz="1400" dirty="0" err="1"/>
                        <a:t>미구현</a:t>
                      </a:r>
                      <a:endParaRPr lang="en-US" altLang="ko-KR" sz="14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/>
                        <a:t>몬스터 공격 개발 구현</a:t>
                      </a:r>
                      <a:endParaRPr lang="en-US" altLang="ko-KR" sz="14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 err="1"/>
                        <a:t>공격시</a:t>
                      </a:r>
                      <a:r>
                        <a:rPr lang="ko-KR" altLang="en-US" sz="1400" dirty="0"/>
                        <a:t> 데미지 구현</a:t>
                      </a:r>
                      <a:endParaRPr lang="en-US" altLang="ko-KR" sz="14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/>
                        <a:t>몬스터 </a:t>
                      </a:r>
                      <a:r>
                        <a:rPr lang="ko-KR" altLang="en-US" sz="1400" dirty="0" err="1"/>
                        <a:t>처치시</a:t>
                      </a:r>
                      <a:r>
                        <a:rPr lang="ko-KR" altLang="en-US" sz="1400" dirty="0"/>
                        <a:t> 경험치 </a:t>
                      </a:r>
                      <a:r>
                        <a:rPr lang="ko-KR" altLang="en-US" sz="1400" dirty="0" err="1"/>
                        <a:t>미구현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/>
                        <a:t>70%</a:t>
                      </a:r>
                      <a:endParaRPr lang="ko-KR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497340"/>
                  </a:ext>
                </a:extLst>
              </a:tr>
              <a:tr h="6214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631085"/>
                  </a:ext>
                </a:extLst>
              </a:tr>
              <a:tr h="419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부족한 부분 추가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몬스터 </a:t>
                      </a:r>
                      <a:r>
                        <a:rPr lang="en-US" altLang="ko-KR" sz="1200" dirty="0"/>
                        <a:t>2~3</a:t>
                      </a:r>
                      <a:r>
                        <a:rPr lang="ko-KR" altLang="en-US" sz="1200" dirty="0"/>
                        <a:t>종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아이템 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패시브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 </a:t>
                      </a:r>
                      <a:r>
                        <a:rPr lang="en-US" altLang="ko-KR" sz="1200" dirty="0"/>
                        <a:t>+ </a:t>
                      </a:r>
                      <a:r>
                        <a:rPr lang="ko-KR" altLang="en-US" sz="1200" dirty="0"/>
                        <a:t>스킬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) </a:t>
                      </a:r>
                      <a:r>
                        <a:rPr lang="ko-KR" altLang="en-US" sz="1200" dirty="0"/>
                        <a:t>모두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이동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공격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경험치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사망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데미지 출력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아이템 선택 부분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일시정지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시작화면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게임진행 화면 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개 개발</a:t>
                      </a:r>
                      <a:endParaRPr lang="en-US" altLang="ko-KR" sz="12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1. </a:t>
                      </a:r>
                      <a:r>
                        <a:rPr lang="ko-KR" altLang="en-US" sz="1400" dirty="0"/>
                        <a:t>시작화면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게임진행 화면 </a:t>
                      </a:r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개 개발</a:t>
                      </a:r>
                      <a:endParaRPr lang="en-US" altLang="ko-KR" sz="1400" dirty="0"/>
                    </a:p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490246"/>
                  </a:ext>
                </a:extLst>
              </a:tr>
              <a:tr h="9541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591751"/>
                  </a:ext>
                </a:extLst>
              </a:tr>
              <a:tr h="5938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최종 점검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피드백 수령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및 개발 완료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5061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8392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29497C-3781-2ECA-B1E7-3CE0C7C59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21" y="92410"/>
            <a:ext cx="10515600" cy="1325563"/>
          </a:xfrm>
        </p:spPr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A9EC3C0F-4FEA-F8CA-5A54-0309B89622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3065600"/>
              </p:ext>
            </p:extLst>
          </p:nvPr>
        </p:nvGraphicFramePr>
        <p:xfrm>
          <a:off x="489285" y="1339517"/>
          <a:ext cx="10972799" cy="529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0724">
                  <a:extLst>
                    <a:ext uri="{9D8B030D-6E8A-4147-A177-3AD203B41FA5}">
                      <a16:colId xmlns:a16="http://schemas.microsoft.com/office/drawing/2014/main" val="2960789224"/>
                    </a:ext>
                  </a:extLst>
                </a:gridCol>
                <a:gridCol w="4010777">
                  <a:extLst>
                    <a:ext uri="{9D8B030D-6E8A-4147-A177-3AD203B41FA5}">
                      <a16:colId xmlns:a16="http://schemas.microsoft.com/office/drawing/2014/main" val="3996244248"/>
                    </a:ext>
                  </a:extLst>
                </a:gridCol>
                <a:gridCol w="5411298">
                  <a:extLst>
                    <a:ext uri="{9D8B030D-6E8A-4147-A177-3AD203B41FA5}">
                      <a16:colId xmlns:a16="http://schemas.microsoft.com/office/drawing/2014/main" val="237509452"/>
                    </a:ext>
                  </a:extLst>
                </a:gridCol>
              </a:tblGrid>
              <a:tr h="4317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653983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자료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리소스 수집</a:t>
                      </a:r>
                      <a:endParaRPr lang="en-US" altLang="ko-KR" sz="1200" dirty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/>
                        <a:t>사운드 수집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443156"/>
                  </a:ext>
                </a:extLst>
              </a:tr>
              <a:tr h="7330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부분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캐릭터 이동 개발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캐릭터 패시브 개발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캐릭터의 체력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경험치 개발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927304"/>
                  </a:ext>
                </a:extLst>
              </a:tr>
              <a:tr h="7330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몬스터 부분 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 이동 구현</a:t>
                      </a:r>
                      <a:r>
                        <a:rPr lang="en-US" altLang="ko-KR" sz="1200" dirty="0"/>
                        <a:t>( </a:t>
                      </a:r>
                      <a:r>
                        <a:rPr lang="ko-KR" altLang="en-US" sz="1200" dirty="0"/>
                        <a:t>캐릭터 유도기능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일정 시간마다 생성되는 기능 개발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/>
                        <a:t>몬스터 사망 개발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769307"/>
                  </a:ext>
                </a:extLst>
              </a:tr>
              <a:tr h="434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스킬 개발 및 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몬스터 공격 개발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/>
                        <a:t>타격 스킬들 구현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몬스터 처치 시 경험치 획득 개발</a:t>
                      </a:r>
                      <a:endParaRPr lang="en-US" altLang="ko-KR" sz="12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 err="1"/>
                        <a:t>공격시</a:t>
                      </a:r>
                      <a:r>
                        <a:rPr lang="ko-KR" altLang="en-US" sz="1200" dirty="0"/>
                        <a:t> 데미지 개발</a:t>
                      </a:r>
                      <a:endParaRPr lang="en-US" altLang="ko-KR" sz="1200" dirty="0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/>
                        <a:t>몬스터 공격 개발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497340"/>
                  </a:ext>
                </a:extLst>
              </a:tr>
              <a:tr h="4188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631085"/>
                  </a:ext>
                </a:extLst>
              </a:tr>
              <a:tr h="4768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추가 개발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부족한 부분 추가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몬스터 </a:t>
                      </a:r>
                      <a:r>
                        <a:rPr lang="en-US" altLang="ko-KR" sz="1200" dirty="0"/>
                        <a:t>2~3</a:t>
                      </a:r>
                      <a:r>
                        <a:rPr lang="ko-KR" altLang="en-US" sz="1200" dirty="0"/>
                        <a:t>종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아이템 </a:t>
                      </a:r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패시브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 </a:t>
                      </a:r>
                      <a:r>
                        <a:rPr lang="en-US" altLang="ko-KR" sz="1200" dirty="0"/>
                        <a:t>+ </a:t>
                      </a:r>
                      <a:r>
                        <a:rPr lang="ko-KR" altLang="en-US" sz="1200" dirty="0"/>
                        <a:t>스킬 </a:t>
                      </a:r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) </a:t>
                      </a:r>
                      <a:r>
                        <a:rPr lang="ko-KR" altLang="en-US" sz="1200" dirty="0"/>
                        <a:t>모두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이동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공격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경험치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사망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데미지 출력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아이템 선택 부분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일시정지 개발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시작화면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게임진행 화면 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개 개발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490246"/>
                  </a:ext>
                </a:extLst>
              </a:tr>
              <a:tr h="4656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591751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최종 점검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피드백 수령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및 개발 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5061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50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52C36D-1BC2-8844-32D3-8F4882CFD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31" y="149928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현재 변경된 사용 자료</a:t>
            </a:r>
          </a:p>
        </p:txBody>
      </p:sp>
      <p:pic>
        <p:nvPicPr>
          <p:cNvPr id="8" name="그림 7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27BA321C-8834-97F3-5447-EDC1EAB13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34" y="1522289"/>
            <a:ext cx="4343554" cy="2723659"/>
          </a:xfrm>
          <a:prstGeom prst="rect">
            <a:avLst/>
          </a:prstGeom>
        </p:spPr>
      </p:pic>
      <p:pic>
        <p:nvPicPr>
          <p:cNvPr id="4" name="그림 3" descr="텍스트, 스크린샷, 멀티미디어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72FA53A1-27A9-9071-8A8C-FE66BEA4D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34" y="3667523"/>
            <a:ext cx="4343554" cy="2825352"/>
          </a:xfrm>
          <a:prstGeom prst="rect">
            <a:avLst/>
          </a:prstGeom>
        </p:spPr>
      </p:pic>
      <p:pic>
        <p:nvPicPr>
          <p:cNvPr id="6" name="그림 5" descr="텍스트, 스크린샷, 만화 영화, 웹사이트이(가) 표시된 사진&#10;&#10;자동 생성된 설명">
            <a:extLst>
              <a:ext uri="{FF2B5EF4-FFF2-40B4-BE49-F238E27FC236}">
                <a16:creationId xmlns:a16="http://schemas.microsoft.com/office/drawing/2014/main" id="{20E4C6E4-B190-3BF0-323A-96796302D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665" y="365125"/>
            <a:ext cx="5512135" cy="3523046"/>
          </a:xfrm>
          <a:prstGeom prst="rect">
            <a:avLst/>
          </a:prstGeom>
        </p:spPr>
      </p:pic>
      <p:pic>
        <p:nvPicPr>
          <p:cNvPr id="11" name="그림 10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48B16AF5-EFAE-5F52-86E7-D173B9256D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665" y="2913566"/>
            <a:ext cx="5512135" cy="35793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19BF000-6046-4B35-D08A-C3FD672F5F77}"/>
              </a:ext>
            </a:extLst>
          </p:cNvPr>
          <p:cNvSpPr txBox="1"/>
          <p:nvPr/>
        </p:nvSpPr>
        <p:spPr>
          <a:xfrm>
            <a:off x="4067504" y="184982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배경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F1A6E-DBFD-C5F8-B681-40CA2911316C}"/>
              </a:ext>
            </a:extLst>
          </p:cNvPr>
          <p:cNvSpPr txBox="1"/>
          <p:nvPr/>
        </p:nvSpPr>
        <p:spPr>
          <a:xfrm>
            <a:off x="3866855" y="4061282"/>
            <a:ext cx="14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아이템 및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2CE3DD-170A-B7FA-4E61-2CFDA376C68C}"/>
              </a:ext>
            </a:extLst>
          </p:cNvPr>
          <p:cNvSpPr txBox="1"/>
          <p:nvPr/>
        </p:nvSpPr>
        <p:spPr>
          <a:xfrm>
            <a:off x="9463613" y="843240"/>
            <a:ext cx="14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아이템 및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7B8683-36BF-17DB-F6C8-C8BDC2085D8C}"/>
              </a:ext>
            </a:extLst>
          </p:cNvPr>
          <p:cNvSpPr txBox="1"/>
          <p:nvPr/>
        </p:nvSpPr>
        <p:spPr>
          <a:xfrm>
            <a:off x="9679075" y="35377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캐릭터</a:t>
            </a:r>
          </a:p>
        </p:txBody>
      </p:sp>
    </p:spTree>
    <p:extLst>
      <p:ext uri="{BB962C8B-B14F-4D97-AF65-F5344CB8AC3E}">
        <p14:creationId xmlns:p14="http://schemas.microsoft.com/office/powerpoint/2010/main" val="2030895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353</TotalTime>
  <Words>395</Words>
  <Application>Microsoft Office PowerPoint</Application>
  <PresentationFormat>와이드스크린</PresentationFormat>
  <Paragraphs>96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2DGP 2차 프로젝트 발표</vt:lpstr>
      <vt:lpstr>PowerPoint 프레젠테이션</vt:lpstr>
      <vt:lpstr>프로젝트 개발 진행 상황 – 평균 80%</vt:lpstr>
      <vt:lpstr>개발 일정</vt:lpstr>
      <vt:lpstr>현재 변경된 사용 자료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1차 프로젝트 발표</dc:title>
  <dc:creator>1 1</dc:creator>
  <cp:lastModifiedBy>1 1</cp:lastModifiedBy>
  <cp:revision>4</cp:revision>
  <dcterms:created xsi:type="dcterms:W3CDTF">2023-10-15T04:48:47Z</dcterms:created>
  <dcterms:modified xsi:type="dcterms:W3CDTF">2023-11-12T10:52:00Z</dcterms:modified>
</cp:coreProperties>
</file>

<file path=docProps/thumbnail.jpeg>
</file>